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lexandria" panose="020B0604020202020204" charset="-78"/>
      <p:regular r:id="rId11"/>
    </p:embeddedFont>
    <p:embeddedFont>
      <p:font typeface="Nobile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136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Pollen's Profiling: Automated Classification of Pollen Grains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Team ID:LTVIP2025TMID36397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83073"/>
            <a:ext cx="66733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Introduction &amp; Problem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Pollen's Profiling automates pollen grain classification using deep learning. Traditionally, this task is time-consuming and prone to human error, relying on expert observation through microscopes. Our solution leverages Convolutional Neural Networks (CNNs) to classify pollen into 23 distinct classes with high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5165"/>
            <a:ext cx="101295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Empathy Mapping: User Pain Points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74725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4" name="Shape 2"/>
          <p:cNvSpPr/>
          <p:nvPr/>
        </p:nvSpPr>
        <p:spPr>
          <a:xfrm>
            <a:off x="2551688" y="343757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4DA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607713"/>
            <a:ext cx="272177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4344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Researcher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483512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"It takes hours to sort images."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51084" y="5334119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Feels frustrated.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74725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10" name="Shape 7"/>
          <p:cNvSpPr/>
          <p:nvPr/>
        </p:nvSpPr>
        <p:spPr>
          <a:xfrm>
            <a:off x="6974860" y="343757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4DA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3607713"/>
            <a:ext cx="272177" cy="3401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74256" y="4344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Student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74256" y="483512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"How do I identify this?"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474256" y="5334119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Feels confused.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374725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16" name="Shape 12"/>
          <p:cNvSpPr/>
          <p:nvPr/>
        </p:nvSpPr>
        <p:spPr>
          <a:xfrm>
            <a:off x="11398032" y="343757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4DA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3607713"/>
            <a:ext cx="272177" cy="340162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97427" y="4344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Lab Assistant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897427" y="483512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"Results differ every time."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9897427" y="5334119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Feels insecure.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4743"/>
            <a:ext cx="116734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Proposed Solution: CNN &amp; Flask Web App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715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solution is a Flask web application that allows users to upload pollen images. These images are then classified using a CNN model trained on 23 pollen classes, with predictions and confidence levels displayed instantly.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249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060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Image Upload Interface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482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Classification &amp; Prediction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904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Result Output Display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124920"/>
            <a:ext cx="42835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Non-Functional Requirements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7060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Usability: Clean interface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1482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Security: Input validation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5904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Reliability: Consistent outputs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60326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Performance: 2-4 second classification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61239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Architecture Diagram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processes uploaded images through a CNN model, returning classified results to the user interface.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7535"/>
            <a:ext cx="85760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Project Planning &amp; Scheduling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49943"/>
            <a:ext cx="13042821" cy="2692003"/>
          </a:xfrm>
          <a:prstGeom prst="roundRect">
            <a:avLst>
              <a:gd name="adj" fmla="val 353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35756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581" y="350127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836" y="350127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Upload Image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280" y="350127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USN-1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848725" y="3501271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 HTML form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54170" y="3501271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Sprint-1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007882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581" y="415159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637836" y="415159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Prediction Display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243280" y="4151590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USN-2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848725" y="4151590"/>
            <a:ext cx="21441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Return &amp; show prediction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454170" y="415159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Sprint-1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021104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581" y="516481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Admin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637836" y="516481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Log Monitoring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6243280" y="5164812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USN-3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848725" y="5164812"/>
            <a:ext cx="21441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View prediction logs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454170" y="516481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Sprint-2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Testing &amp;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9354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Accuracy: 87.6%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Loss Value: ~0.707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Average Inference Time: ~2.8 seconds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Outcomes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uploads image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CNN classifies into 1 of 23 classes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UI shows pollen name and confidence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Supports consistent scientific workflows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1417"/>
            <a:ext cx="75549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Conclusion &amp; Future Scope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87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683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Fast and scalable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105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User-friendly interface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527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 explainability via score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087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Future Plans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6683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Mobile integration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1105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Dataset expansion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5527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microscope image feeds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9949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Transfer learning upgrades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6922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project effectively uses deep learning for ecological and biological classification, reducing human dependency and improving consistency.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326</Words>
  <Application>Microsoft Office PowerPoint</Application>
  <PresentationFormat>Custom</PresentationFormat>
  <Paragraphs>72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Alexandria</vt:lpstr>
      <vt:lpstr>Nobile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Ganesetti Bhaskar</cp:lastModifiedBy>
  <cp:revision>2</cp:revision>
  <dcterms:created xsi:type="dcterms:W3CDTF">2025-07-20T09:35:59Z</dcterms:created>
  <dcterms:modified xsi:type="dcterms:W3CDTF">2025-08-14T16:55:20Z</dcterms:modified>
</cp:coreProperties>
</file>